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61" r:id="rId4"/>
    <p:sldId id="263" r:id="rId5"/>
    <p:sldId id="265" r:id="rId6"/>
    <p:sldId id="267" r:id="rId7"/>
    <p:sldId id="268" r:id="rId8"/>
    <p:sldId id="273" r:id="rId9"/>
    <p:sldId id="280" r:id="rId10"/>
    <p:sldId id="281" r:id="rId11"/>
    <p:sldId id="282" r:id="rId12"/>
    <p:sldId id="284" r:id="rId13"/>
    <p:sldId id="285" r:id="rId14"/>
    <p:sldId id="286" r:id="rId15"/>
    <p:sldId id="288" r:id="rId16"/>
    <p:sldId id="289" r:id="rId17"/>
    <p:sldId id="290" r:id="rId18"/>
    <p:sldId id="291" r:id="rId19"/>
    <p:sldId id="292" r:id="rId20"/>
    <p:sldId id="293" r:id="rId21"/>
    <p:sldId id="295" r:id="rId22"/>
    <p:sldId id="297" r:id="rId2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6235" autoAdjust="0"/>
    <p:restoredTop sz="94659" autoAdjust="0"/>
  </p:normalViewPr>
  <p:slideViewPr>
    <p:cSldViewPr>
      <p:cViewPr varScale="1">
        <p:scale>
          <a:sx n="85" d="100"/>
          <a:sy n="85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41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8385-DEB6-47DC-8B0F-698D65074479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52BA8-BE28-4D05-B1AB-56AFDE356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2BA8-BE28-4D05-B1AB-56AFDE3567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12700" cap="flat" cmpd="thickThin" algn="ctr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694944"/>
            <a:ext cx="5769864" cy="46634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4000" cy="1433733"/>
          </a:xfrm>
          <a:prstGeom prst="rect">
            <a:avLst/>
          </a:prstGeom>
          <a:solidFill>
            <a:srgbClr val="000000"/>
          </a:solidFill>
          <a:ln w="12700" cap="flat" cmpd="thickThin" algn="ctr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694944"/>
            <a:ext cx="5562600" cy="371856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A04A36-E3BE-4B7E-883B-FC79D52D06E6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BABCC1-4ECE-413A-ABA1-F605E9DDF6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696200" y="762000"/>
            <a:ext cx="1295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Lobster 1.0" pitchFamily="50" charset="0"/>
                <a:ea typeface="+mj-ea"/>
                <a:cs typeface="+mj-cs"/>
              </a:rPr>
              <a:t>Torrefire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®</a:t>
            </a:r>
            <a:endParaRPr kumimoji="0" lang="en-US" sz="45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7162800" y="609600"/>
            <a:ext cx="1752600" cy="381000"/>
          </a:xfrm>
          <a:prstGeom prst="rect">
            <a:avLst/>
          </a:prstGeom>
        </p:spPr>
        <p:txBody>
          <a:bodyPr/>
          <a:lstStyle/>
          <a:p>
            <a:pPr marL="438912" marR="0" lvl="0" indent="-32004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Radiant Heat Pellet Stove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C00000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tx1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tx1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tx1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Lobster 1.0" pitchFamily="50" charset="0"/>
              </a:rPr>
              <a:t>Torrefire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®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Radiant Heat Pellet Stove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Ash Box Prototype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ChallengePhotos\a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348208" cy="4953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Heat Exchanger Prototype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ChallengePhotos\a-23.jpg"/>
          <p:cNvPicPr>
            <a:picLocks noChangeAspect="1" noChangeArrowheads="1"/>
          </p:cNvPicPr>
          <p:nvPr/>
        </p:nvPicPr>
        <p:blipFill>
          <a:blip r:embed="rId2" cstate="print"/>
          <a:srcRect l="14707"/>
          <a:stretch>
            <a:fillRect/>
          </a:stretch>
        </p:blipFill>
        <p:spPr bwMode="auto">
          <a:xfrm>
            <a:off x="1676400" y="1596975"/>
            <a:ext cx="5745163" cy="51086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Exterior Trim Prototype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C:\ChallengePhotos\a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723986"/>
            <a:ext cx="5029200" cy="490541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Experimental Plasma Table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C:\ChallengePhotos\a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1"/>
            <a:ext cx="6897566" cy="4800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Prototype Ignition System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C:\ChallengePhotos\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38292"/>
            <a:ext cx="6655263" cy="499110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Heat Exchanger Prototype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C:\ChallengePhotos\a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1"/>
            <a:ext cx="6401235" cy="4800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Exploded View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C:\ChallengePhotos\a-32.JPG"/>
          <p:cNvPicPr>
            <a:picLocks noChangeAspect="1" noChangeArrowheads="1"/>
          </p:cNvPicPr>
          <p:nvPr/>
        </p:nvPicPr>
        <p:blipFill>
          <a:blip r:embed="rId2"/>
          <a:srcRect l="954" b="3279"/>
          <a:stretch>
            <a:fillRect/>
          </a:stretch>
        </p:blipFill>
        <p:spPr bwMode="auto">
          <a:xfrm>
            <a:off x="341287" y="1752600"/>
            <a:ext cx="8451903" cy="4800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Torrefire Prototype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.01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3794" name="Picture 2" descr="C:\ChallengePhotos\a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167880" cy="488719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Torrefire Prototype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.01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4818" name="Picture 2" descr="C:\ChallengePhotos\a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283" y="1752600"/>
            <a:ext cx="6421117" cy="487679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Torrefire Hopper Prototype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.01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2" name="Picture 2" descr="C:\ChallengePhotos\a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2001" y="1876598"/>
            <a:ext cx="4896198" cy="43434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1.bmp"/>
          <p:cNvPicPr>
            <a:picLocks noChangeAspect="1"/>
          </p:cNvPicPr>
          <p:nvPr/>
        </p:nvPicPr>
        <p:blipFill>
          <a:blip r:embed="rId2"/>
          <a:srcRect t="4348" b="5797"/>
          <a:stretch>
            <a:fillRect/>
          </a:stretch>
        </p:blipFill>
        <p:spPr>
          <a:xfrm>
            <a:off x="228600" y="1676400"/>
            <a:ext cx="3505200" cy="48797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-2.JPG"/>
          <p:cNvPicPr>
            <a:picLocks noChangeAspect="1"/>
          </p:cNvPicPr>
          <p:nvPr/>
        </p:nvPicPr>
        <p:blipFill>
          <a:blip r:embed="rId3"/>
          <a:srcRect r="14859" b="10145"/>
          <a:stretch>
            <a:fillRect/>
          </a:stretch>
        </p:blipFill>
        <p:spPr>
          <a:xfrm>
            <a:off x="3886200" y="1676400"/>
            <a:ext cx="5029200" cy="4876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Original Design Concept and First Prototype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Torrefire  Heat Exchanger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C:\ChallengePhotos\a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67400" cy="487679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Torrefire</a:t>
            </a:r>
            <a:r>
              <a:rPr lang="en-US" sz="2400" dirty="0" smtClean="0">
                <a:solidFill>
                  <a:schemeClr val="bg1"/>
                </a:solidFill>
              </a:rPr>
              <a:t> Exterior Trim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8915" name="Picture 3" descr="C:\Users\gwajohnson\Desktop\New folder\DSCN1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14833"/>
            <a:ext cx="6553200" cy="49145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gwajohnson\Desktop\Geoff@BNL.jpg"/>
          <p:cNvPicPr>
            <a:picLocks noChangeAspect="1" noChangeArrowheads="1"/>
          </p:cNvPicPr>
          <p:nvPr/>
        </p:nvPicPr>
        <p:blipFill>
          <a:blip r:embed="rId2" cstate="print"/>
          <a:srcRect r="5000"/>
          <a:stretch>
            <a:fillRect/>
          </a:stretch>
        </p:blipFill>
        <p:spPr bwMode="auto">
          <a:xfrm>
            <a:off x="0" y="1460656"/>
            <a:ext cx="9144000" cy="5397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Testing @ </a:t>
            </a:r>
            <a:r>
              <a:rPr lang="en-US" sz="2400" dirty="0" smtClean="0">
                <a:solidFill>
                  <a:schemeClr val="bg1"/>
                </a:solidFill>
              </a:rPr>
              <a:t>BNL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Combustion Chamber Development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ChallengePhotos\a-14.JPG"/>
          <p:cNvPicPr preferRelativeResize="0">
            <a:picLocks noChangeArrowheads="1"/>
          </p:cNvPicPr>
          <p:nvPr/>
        </p:nvPicPr>
        <p:blipFill>
          <a:blip r:embed="rId2" cstate="print"/>
          <a:srcRect l="15552" t="2828" r="25828" b="9358"/>
          <a:stretch>
            <a:fillRect/>
          </a:stretch>
        </p:blipFill>
        <p:spPr bwMode="auto">
          <a:xfrm>
            <a:off x="304800" y="1752599"/>
            <a:ext cx="4343401" cy="48006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C:\ChallengePhotos\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599"/>
            <a:ext cx="3962400" cy="479217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Combustion Chamber Design Study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ChallengePhotos\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939" y="1815495"/>
            <a:ext cx="4659261" cy="4585305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C:\ChallengePhotos\a-5.t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39" y="1815494"/>
            <a:ext cx="3760838" cy="4585305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Heat Exchanger Prototype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ChallengePhotos\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97050"/>
            <a:ext cx="3962400" cy="43751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 descr="C:\ChallengePhotos\a-7.JPG"/>
          <p:cNvPicPr>
            <a:picLocks noChangeAspect="1" noChangeArrowheads="1"/>
          </p:cNvPicPr>
          <p:nvPr/>
        </p:nvPicPr>
        <p:blipFill>
          <a:blip r:embed="rId3" cstate="print"/>
          <a:srcRect l="3601"/>
          <a:stretch>
            <a:fillRect/>
          </a:stretch>
        </p:blipFill>
        <p:spPr bwMode="auto">
          <a:xfrm>
            <a:off x="4419600" y="1797050"/>
            <a:ext cx="4419600" cy="4343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Pellet Hopper Design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ChallengePhotos\a-8.JPG"/>
          <p:cNvPicPr>
            <a:picLocks noChangeAspect="1" noChangeArrowheads="1"/>
          </p:cNvPicPr>
          <p:nvPr/>
        </p:nvPicPr>
        <p:blipFill>
          <a:blip r:embed="rId2" cstate="print">
            <a:lum bright="-8000" contrast="2000"/>
          </a:blip>
          <a:srcRect l="17102" t="11132" r="38000" b="9833"/>
          <a:stretch>
            <a:fillRect/>
          </a:stretch>
        </p:blipFill>
        <p:spPr bwMode="auto">
          <a:xfrm>
            <a:off x="318052" y="1676400"/>
            <a:ext cx="3339548" cy="4800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 descr="C:\ChallengePhotos\a-29.jpg"/>
          <p:cNvPicPr>
            <a:picLocks noChangeAspect="1" noChangeArrowheads="1"/>
          </p:cNvPicPr>
          <p:nvPr/>
        </p:nvPicPr>
        <p:blipFill>
          <a:blip r:embed="rId3" cstate="print"/>
          <a:srcRect l="10931" t="2186" b="8561"/>
          <a:stretch>
            <a:fillRect/>
          </a:stretch>
        </p:blipFill>
        <p:spPr bwMode="auto">
          <a:xfrm>
            <a:off x="3886200" y="1676400"/>
            <a:ext cx="4939748" cy="4800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SNQ-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  Prototype @ HPBA Show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ChallengePhotos\a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454" y="1676400"/>
            <a:ext cx="4726745" cy="4876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Stove Design Patent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D601.684 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86" name="Picture 2" descr="C:\ChallengePhotos\a-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11582400"/>
            <a:ext cx="6324600" cy="7239000"/>
          </a:xfrm>
          <a:prstGeom prst="rect">
            <a:avLst/>
          </a:prstGeom>
          <a:noFill/>
        </p:spPr>
      </p:pic>
      <p:pic>
        <p:nvPicPr>
          <p:cNvPr id="16387" name="Picture 3" descr="C:\ChallengePhotos\a-13.jpeg"/>
          <p:cNvPicPr>
            <a:picLocks noChangeAspect="1" noChangeArrowheads="1"/>
          </p:cNvPicPr>
          <p:nvPr/>
        </p:nvPicPr>
        <p:blipFill>
          <a:blip r:embed="rId3" cstate="print"/>
          <a:srcRect l="6379" t="2857" r="4319" b="4286"/>
          <a:stretch>
            <a:fillRect/>
          </a:stretch>
        </p:blipFill>
        <p:spPr bwMode="auto">
          <a:xfrm>
            <a:off x="2362200" y="1600200"/>
            <a:ext cx="4419600" cy="512989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1" y="697468"/>
            <a:ext cx="576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Exterior Design Study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C:\ChallengePhotos\a-20.bmp"/>
          <p:cNvPicPr>
            <a:picLocks noChangeAspect="1" noChangeArrowheads="1"/>
          </p:cNvPicPr>
          <p:nvPr/>
        </p:nvPicPr>
        <p:blipFill>
          <a:blip r:embed="rId2"/>
          <a:srcRect l="3155" t="4593" r="4384" b="3541"/>
          <a:stretch>
            <a:fillRect/>
          </a:stretch>
        </p:blipFill>
        <p:spPr bwMode="auto">
          <a:xfrm>
            <a:off x="2286000" y="1752600"/>
            <a:ext cx="4572000" cy="4729655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2254</TotalTime>
  <Words>82</Words>
  <Application>Microsoft Office PowerPoint</Application>
  <PresentationFormat>Letter Paper (8.5x11 in)</PresentationFormat>
  <Paragraphs>24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Torrefire ®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TORREFIRE STOVES</dc:title>
  <dc:creator>gwajohnson</dc:creator>
  <cp:lastModifiedBy>gwajohnson</cp:lastModifiedBy>
  <cp:revision>122</cp:revision>
  <dcterms:created xsi:type="dcterms:W3CDTF">2016-02-21T01:18:01Z</dcterms:created>
  <dcterms:modified xsi:type="dcterms:W3CDTF">2016-03-24T05:02:51Z</dcterms:modified>
</cp:coreProperties>
</file>