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8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2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6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9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3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2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2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C608-88B3-4EA2-AD67-B104CAD14E96}" type="datetimeFigureOut">
              <a:rPr lang="en-US" smtClean="0"/>
              <a:t>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011C-FE9D-4AA3-8E81-951949550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5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the VibraStove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How I stumbled into the NYERDA event at Brookhaven National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2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cessus de fonctionnement [ modifier | modifier le code 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15" y="214413"/>
            <a:ext cx="5208620" cy="7048999"/>
          </a:xfrm>
        </p:spPr>
      </p:pic>
    </p:spTree>
    <p:extLst>
      <p:ext uri="{BB962C8B-B14F-4D97-AF65-F5344CB8AC3E}">
        <p14:creationId xmlns:p14="http://schemas.microsoft.com/office/powerpoint/2010/main" val="195678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Make it off-grid friendly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moving part, the exhaust blower</a:t>
            </a:r>
          </a:p>
          <a:p>
            <a:r>
              <a:rPr lang="en-US" dirty="0"/>
              <a:t>Max power 8 watts, idles at around 3 watts</a:t>
            </a:r>
          </a:p>
          <a:p>
            <a:r>
              <a:rPr lang="en-US" dirty="0"/>
              <a:t>Installed a 30 TEG, Thermoelectric generator</a:t>
            </a:r>
          </a:p>
          <a:p>
            <a:r>
              <a:rPr lang="en-US" dirty="0"/>
              <a:t>TEG charges battery, battery runs blower</a:t>
            </a:r>
          </a:p>
          <a:p>
            <a:r>
              <a:rPr lang="en-US" dirty="0"/>
              <a:t>No sensors, no controller, no auger or motor</a:t>
            </a:r>
          </a:p>
          <a:p>
            <a:r>
              <a:rPr lang="en-US" dirty="0"/>
              <a:t>Low </a:t>
            </a:r>
            <a:r>
              <a:rPr lang="en-US" dirty="0" err="1"/>
              <a:t>low</a:t>
            </a:r>
            <a:r>
              <a:rPr lang="en-US" dirty="0"/>
              <a:t> tech</a:t>
            </a:r>
          </a:p>
          <a:p>
            <a:r>
              <a:rPr lang="en-US" dirty="0"/>
              <a:t>Simple, low cost materials.  Stock metal shapes.</a:t>
            </a:r>
          </a:p>
          <a:p>
            <a:r>
              <a:rPr lang="en-US" dirty="0"/>
              <a:t>Low temp exhaust, no need for expensive chimney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2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seed was planted three winters ago.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993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First, I “discover” the Rocket Stove.  It was love at first sight, couldn’t get “her” out of mind.</a:t>
            </a:r>
          </a:p>
          <a:p>
            <a:endParaRPr lang="en-US" dirty="0"/>
          </a:p>
          <a:p>
            <a:r>
              <a:rPr lang="en-US" dirty="0"/>
              <a:t>I was obsessed with the beauty of the stove’s simplicity.</a:t>
            </a:r>
          </a:p>
          <a:p>
            <a:endParaRPr lang="en-US" dirty="0"/>
          </a:p>
          <a:p>
            <a:r>
              <a:rPr lang="en-US" dirty="0"/>
              <a:t>But she (it) needed a little improvement here and there.</a:t>
            </a:r>
          </a:p>
          <a:p>
            <a:endParaRPr lang="en-US" dirty="0"/>
          </a:p>
          <a:p>
            <a:r>
              <a:rPr lang="en-US" dirty="0"/>
              <a:t>I gladly accepted the challenge.</a:t>
            </a:r>
          </a:p>
        </p:txBody>
      </p:sp>
      <p:pic>
        <p:nvPicPr>
          <p:cNvPr id="4" name="Picture 3" descr="DSC001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26667" r="24815" b="10864"/>
          <a:stretch/>
        </p:blipFill>
        <p:spPr>
          <a:xfrm>
            <a:off x="8094134" y="1708388"/>
            <a:ext cx="2709333" cy="4760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84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my first 55 gallon barrel Rocket Stove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it to heat a garage and small office during a bitter cold winter.</a:t>
            </a:r>
          </a:p>
          <a:p>
            <a:r>
              <a:rPr lang="en-US" dirty="0"/>
              <a:t>The next winter I make a small 5 gallon version to heat my home.</a:t>
            </a:r>
          </a:p>
          <a:p>
            <a:r>
              <a:rPr lang="en-US" dirty="0"/>
              <a:t>I didn’t like have to constantly feed it wood </a:t>
            </a:r>
          </a:p>
          <a:p>
            <a:r>
              <a:rPr lang="en-US" dirty="0"/>
              <a:t>Decide to switch to pellets to avoid the problem.</a:t>
            </a:r>
          </a:p>
          <a:p>
            <a:r>
              <a:rPr lang="en-US" dirty="0"/>
              <a:t>Proceeded to smoke up my house most of that winter.  My wife got sick from the smoke.</a:t>
            </a:r>
          </a:p>
          <a:p>
            <a:r>
              <a:rPr lang="en-US" dirty="0"/>
              <a:t>On many occasions I’d run an exhaust fan out the upstairs window.</a:t>
            </a:r>
          </a:p>
          <a:p>
            <a:r>
              <a:rPr lang="en-US" dirty="0"/>
              <a:t>Love nice cold air pouring in the open kitchen door in the dead of winter.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0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Discovered dozens of ways that pellets won’t feed by gravity or by automation.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Somehow we survive that first winter.</a:t>
            </a:r>
          </a:p>
          <a:p>
            <a:r>
              <a:rPr lang="en-US" dirty="0"/>
              <a:t>Spring arrives, we jerk out the stove and I start building new ones.</a:t>
            </a:r>
          </a:p>
          <a:p>
            <a:r>
              <a:rPr lang="en-US" dirty="0"/>
              <a:t>My shop consists of my back porch and back yard.</a:t>
            </a:r>
          </a:p>
          <a:p>
            <a:r>
              <a:rPr lang="en-US" dirty="0"/>
              <a:t>Build 20 different working prototypes from spring to fall.</a:t>
            </a:r>
          </a:p>
          <a:p>
            <a:r>
              <a:rPr lang="en-US" dirty="0"/>
              <a:t>Day and night, building stoves.  Burning them late into the night.</a:t>
            </a:r>
          </a:p>
          <a:p>
            <a:r>
              <a:rPr lang="en-US" dirty="0"/>
              <a:t>Burning more pellets in the summer than in the winter.</a:t>
            </a:r>
          </a:p>
          <a:p>
            <a:r>
              <a:rPr lang="en-US" dirty="0"/>
              <a:t>By the fall of 2015 I’ve got the stove I’d been looking for.</a:t>
            </a:r>
          </a:p>
          <a:p>
            <a:r>
              <a:rPr lang="en-US" dirty="0"/>
              <a:t>Install the new model in the kitchen.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9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 this one will work without smoke.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7286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Had the propane company pick up one of their two tanks.</a:t>
            </a:r>
          </a:p>
          <a:p>
            <a:r>
              <a:rPr lang="en-US" dirty="0"/>
              <a:t>I purchase my first ton of pellets.</a:t>
            </a:r>
          </a:p>
          <a:p>
            <a:r>
              <a:rPr lang="en-US" dirty="0"/>
              <a:t>We’re </a:t>
            </a:r>
            <a:r>
              <a:rPr lang="en-US" dirty="0" err="1"/>
              <a:t>gonna</a:t>
            </a:r>
            <a:r>
              <a:rPr lang="en-US" dirty="0"/>
              <a:t> heat with pellets this year.</a:t>
            </a:r>
          </a:p>
          <a:p>
            <a:r>
              <a:rPr lang="en-US" dirty="0"/>
              <a:t>First cold fall day I fire up the new and improved stove.</a:t>
            </a:r>
          </a:p>
          <a:p>
            <a:r>
              <a:rPr lang="en-US" dirty="0"/>
              <a:t>Could you imagine, it started to smoke, just like the others?</a:t>
            </a:r>
          </a:p>
          <a:p>
            <a:r>
              <a:rPr lang="en-US" dirty="0"/>
              <a:t>Out goes the stove to the back porch (welding shop).</a:t>
            </a:r>
          </a:p>
          <a:p>
            <a:r>
              <a:rPr lang="en-US" dirty="0"/>
              <a:t>I cut off the “smoking” fuel hopper.</a:t>
            </a:r>
          </a:p>
          <a:p>
            <a:r>
              <a:rPr lang="en-US" dirty="0"/>
              <a:t>Quickly devise a replacement, and install it,  untested.</a:t>
            </a:r>
          </a:p>
          <a:p>
            <a:endParaRPr lang="en-US" dirty="0"/>
          </a:p>
        </p:txBody>
      </p:sp>
      <p:pic>
        <p:nvPicPr>
          <p:cNvPr id="4" name="Picture 3" descr="DSC001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2201332"/>
            <a:ext cx="3657599" cy="243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91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up the “new stove” with new “hopper”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6806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smoke.  Day one. No smoke, night one.</a:t>
            </a:r>
          </a:p>
          <a:p>
            <a:r>
              <a:rPr lang="en-US" dirty="0"/>
              <a:t>No smoke, week, one, no smoke, month one.</a:t>
            </a:r>
          </a:p>
          <a:p>
            <a:r>
              <a:rPr lang="en-US" dirty="0"/>
              <a:t>No smoke months two thru four.</a:t>
            </a:r>
          </a:p>
          <a:p>
            <a:r>
              <a:rPr lang="en-US" dirty="0"/>
              <a:t>This thing don’t smoke.</a:t>
            </a:r>
          </a:p>
          <a:p>
            <a:r>
              <a:rPr lang="en-US" dirty="0"/>
              <a:t>No smoke in the house, and no smoke in the chimney.</a:t>
            </a:r>
          </a:p>
          <a:p>
            <a:r>
              <a:rPr lang="en-US" dirty="0"/>
              <a:t>I’d say this stove has kicked the habit.</a:t>
            </a:r>
          </a:p>
          <a:p>
            <a:r>
              <a:rPr lang="en-US" dirty="0"/>
              <a:t>So I get to thinking.</a:t>
            </a:r>
          </a:p>
          <a:p>
            <a:r>
              <a:rPr lang="en-US" dirty="0"/>
              <a:t>Maybe someone else might like a stove that don’t smoke.</a:t>
            </a:r>
          </a:p>
          <a:p>
            <a:endParaRPr lang="en-US" dirty="0"/>
          </a:p>
        </p:txBody>
      </p:sp>
      <p:pic>
        <p:nvPicPr>
          <p:cNvPr id="4" name="Picture 3" descr="DSC001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2" y="1456267"/>
            <a:ext cx="3285066" cy="492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24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search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Hello Alliance for Green Heat</a:t>
            </a:r>
          </a:p>
          <a:p>
            <a:r>
              <a:rPr lang="en-US" dirty="0"/>
              <a:t>Guess what? They’re looking for non-smokers.</a:t>
            </a:r>
          </a:p>
          <a:p>
            <a:r>
              <a:rPr lang="en-US" dirty="0"/>
              <a:t>Two weeks before the deadline I submit an application for the contest</a:t>
            </a:r>
          </a:p>
          <a:p>
            <a:r>
              <a:rPr lang="en-US" dirty="0"/>
              <a:t>They come and test the stove.  No smoke makes good numbers.</a:t>
            </a:r>
          </a:p>
          <a:p>
            <a:r>
              <a:rPr lang="en-US" dirty="0"/>
              <a:t>I’m in.</a:t>
            </a:r>
          </a:p>
          <a:p>
            <a:r>
              <a:rPr lang="en-US" dirty="0"/>
              <a:t>That’s how I got here, you may say, by accident.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1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different about this stove?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described as part mini-blast furnace, part mini-incinerator</a:t>
            </a:r>
          </a:p>
          <a:p>
            <a:r>
              <a:rPr lang="en-US" dirty="0"/>
              <a:t>Combined with gasification, and gravity feed pellets</a:t>
            </a:r>
          </a:p>
          <a:p>
            <a:r>
              <a:rPr lang="en-US" dirty="0"/>
              <a:t>Picture yourself making a small camp fire.</a:t>
            </a:r>
          </a:p>
          <a:p>
            <a:r>
              <a:rPr lang="en-US" dirty="0"/>
              <a:t>You start with a small careful fire. Increasing it bit by bit</a:t>
            </a:r>
          </a:p>
          <a:p>
            <a:r>
              <a:rPr lang="en-US" dirty="0"/>
              <a:t>Then once it begins to flare up you take all your fuel and dump it</a:t>
            </a:r>
          </a:p>
          <a:p>
            <a:r>
              <a:rPr lang="en-US" dirty="0"/>
              <a:t>You completely cover the fire with unburnt fuel, so to smother it</a:t>
            </a:r>
          </a:p>
          <a:p>
            <a:r>
              <a:rPr lang="en-US" dirty="0"/>
              <a:t>But not so with the </a:t>
            </a:r>
            <a:r>
              <a:rPr lang="en-US" dirty="0" err="1"/>
              <a:t>VibraStove</a:t>
            </a:r>
            <a:r>
              <a:rPr lang="en-US" dirty="0"/>
              <a:t>.  You can’t put the fire out with fuel</a:t>
            </a:r>
          </a:p>
          <a:p>
            <a:r>
              <a:rPr lang="en-US" dirty="0"/>
              <a:t>Close coupled combustion is immune to oxygen starvation</a:t>
            </a:r>
          </a:p>
        </p:txBody>
      </p:sp>
    </p:spTree>
    <p:extLst>
      <p:ext uri="{BB962C8B-B14F-4D97-AF65-F5344CB8AC3E}">
        <p14:creationId xmlns:p14="http://schemas.microsoft.com/office/powerpoint/2010/main" val="34126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“Trick” is where the oxygen 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360 degree “flame ring” at the bottom of the fuel hopper</a:t>
            </a:r>
          </a:p>
          <a:p>
            <a:r>
              <a:rPr lang="en-US" dirty="0"/>
              <a:t>Outside air is down drafted into ring of fire</a:t>
            </a:r>
          </a:p>
          <a:p>
            <a:r>
              <a:rPr lang="en-US" dirty="0"/>
              <a:t>The amount of fuel above the ring of fire is irrelevant</a:t>
            </a:r>
          </a:p>
          <a:p>
            <a:r>
              <a:rPr lang="en-US" dirty="0"/>
              <a:t>The burn zone burns an arch into the fuel above it.</a:t>
            </a:r>
          </a:p>
          <a:p>
            <a:r>
              <a:rPr lang="en-US" dirty="0"/>
              <a:t>The arch continually </a:t>
            </a:r>
            <a:r>
              <a:rPr lang="en-US" dirty="0" err="1"/>
              <a:t>collaspes</a:t>
            </a:r>
            <a:r>
              <a:rPr lang="en-US" dirty="0"/>
              <a:t>, suppling new fuel to the burner</a:t>
            </a:r>
          </a:p>
          <a:p>
            <a:r>
              <a:rPr lang="en-US" dirty="0"/>
              <a:t>The red hot fire zone gasifies the solid fuel above it.  </a:t>
            </a:r>
          </a:p>
          <a:p>
            <a:r>
              <a:rPr lang="en-US" dirty="0"/>
              <a:t>The pellets are turned into charcoal.</a:t>
            </a:r>
          </a:p>
          <a:p>
            <a:r>
              <a:rPr lang="en-US" dirty="0"/>
              <a:t>The  charcoal feeds the fire</a:t>
            </a:r>
          </a:p>
        </p:txBody>
      </p:sp>
    </p:spTree>
    <p:extLst>
      <p:ext uri="{BB962C8B-B14F-4D97-AF65-F5344CB8AC3E}">
        <p14:creationId xmlns:p14="http://schemas.microsoft.com/office/powerpoint/2010/main" val="106303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797</Words>
  <Application>Microsoft Macintosh PowerPoint</Application>
  <PresentationFormat>Custom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Development of the VibraStove </vt:lpstr>
      <vt:lpstr>The seed was planted three winters ago.</vt:lpstr>
      <vt:lpstr>Make my first 55 gallon barrel Rocket Stove</vt:lpstr>
      <vt:lpstr>Discovered dozens of ways that pellets won’t feed by gravity or by automation.</vt:lpstr>
      <vt:lpstr>Confident this one will work without smoke.</vt:lpstr>
      <vt:lpstr>Light up the “new stove” with new “hopper”</vt:lpstr>
      <vt:lpstr>Internet search time.</vt:lpstr>
      <vt:lpstr>What is different about this stove?</vt:lpstr>
      <vt:lpstr>The “Trick” is where the oxygen enters</vt:lpstr>
      <vt:lpstr>PowerPoint Presentation</vt:lpstr>
      <vt:lpstr>Next: Make it off-grid friendly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VibraStove </dc:title>
  <dc:creator>Steve Spevak</dc:creator>
  <cp:lastModifiedBy>Gabriella McConnel</cp:lastModifiedBy>
  <cp:revision>12</cp:revision>
  <dcterms:created xsi:type="dcterms:W3CDTF">2016-03-29T04:25:54Z</dcterms:created>
  <dcterms:modified xsi:type="dcterms:W3CDTF">2016-04-06T12:59:16Z</dcterms:modified>
</cp:coreProperties>
</file>